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removePersonalInfoOnSave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3" r:id="rId6"/>
    <p:sldId id="264" r:id="rId7"/>
    <p:sldId id="265" r:id="rId8"/>
    <p:sldId id="268" r:id="rId9"/>
    <p:sldId id="269" r:id="rId10"/>
    <p:sldId id="266" r:id="rId11"/>
    <p:sldId id="267" r:id="rId12"/>
  </p:sldIdLst>
  <p:sldSz cx="12192000" cy="6858000"/>
  <p:notesSz cx="6858000" cy="9144000"/>
  <p:defaultTextStyle>
    <a:defPPr algn="r" rtl="1">
      <a:defRPr lang="he-il"/>
    </a:defPPr>
    <a:lvl1pPr marL="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4572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7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1F05AAB4-F01A-49CC-9D3F-55A5BACCA024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ה'/אדר/תשפ"ג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B8D331BE-4A26-441F-AE74-A51A4C94AC14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2178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20EABEC6-7BDB-4765-89A9-7CE082A7340C}" type="datetime1">
              <a:rPr lang="he-IL" smtClean="0"/>
              <a:pPr/>
              <a:t>ה'/אדר/תשפ"ג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BF6B3765-1535-41FB-A927-AAD2D1E85382}" type="slidenum">
              <a:rPr lang="he-IL" smtClean="0"/>
              <a:pPr algn="l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BF6B3765-1535-41FB-A927-AAD2D1E85382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271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838200" y="4464028"/>
            <a:ext cx="9144000" cy="1641490"/>
          </a:xfrm>
        </p:spPr>
        <p:txBody>
          <a:bodyPr wrap="none" rtlCol="1" anchor="t">
            <a:normAutofit/>
          </a:bodyPr>
          <a:lstStyle>
            <a:lvl1pPr algn="l" rtl="1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838201" y="3694375"/>
            <a:ext cx="9144000" cy="754025"/>
          </a:xfrm>
        </p:spPr>
        <p:txBody>
          <a:bodyPr rtlCol="1" anchor="b">
            <a:normAutofit/>
          </a:bodyPr>
          <a:lstStyle>
            <a:lvl1pPr marL="0" indent="0" algn="l" rtl="1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 sz="2000"/>
            </a:lvl2pPr>
            <a:lvl3pPr marL="914400" indent="0" algn="ctr" rtl="1">
              <a:buNone/>
              <a:defRPr sz="18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 noProof="0" smtClean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23684EF-0BC2-4EB6-B4DA-1C32C19998CE}" type="datetime1">
              <a:rPr lang="he-IL" noProof="0" smtClean="0"/>
              <a:pPr/>
              <a:t>ה'/אדר/תשפ"ג</a:t>
            </a:fld>
            <a:endParaRPr lang="he-IL" noProof="0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D22F896-40B5-4ADD-8801-0D06FADFA09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836612" y="4367160"/>
            <a:ext cx="10515600" cy="819355"/>
          </a:xfrm>
        </p:spPr>
        <p:txBody>
          <a:bodyPr rtlCol="1" anchor="b"/>
          <a:lstStyle>
            <a:lvl1pPr algn="r" rtl="1">
              <a:defRPr sz="3200"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836612" y="987425"/>
            <a:ext cx="10515600" cy="3379735"/>
          </a:xfrm>
        </p:spPr>
        <p:txBody>
          <a:bodyPr rtlCol="1" anchor="t"/>
          <a:lstStyle>
            <a:lvl1pPr marL="0" indent="0" algn="r" rtl="1">
              <a:buNone/>
              <a:defRPr sz="3200"/>
            </a:lvl1pPr>
            <a:lvl2pPr marL="457200" indent="0" algn="r" rtl="1">
              <a:buNone/>
              <a:defRPr sz="2800"/>
            </a:lvl2pPr>
            <a:lvl3pPr marL="914400" indent="0" algn="r" rtl="1">
              <a:buNone/>
              <a:defRPr sz="2400"/>
            </a:lvl3pPr>
            <a:lvl4pPr marL="1371600" indent="0" algn="r" rtl="1">
              <a:buNone/>
              <a:defRPr sz="2000"/>
            </a:lvl4pPr>
            <a:lvl5pPr marL="1828800" indent="0" algn="r" rtl="1">
              <a:buNone/>
              <a:defRPr sz="2000"/>
            </a:lvl5pPr>
            <a:lvl6pPr marL="2286000" indent="0" algn="r" rtl="1">
              <a:buNone/>
              <a:defRPr sz="2000"/>
            </a:lvl6pPr>
            <a:lvl7pPr marL="2743200" indent="0" algn="r" rtl="1">
              <a:buNone/>
              <a:defRPr sz="2000"/>
            </a:lvl7pPr>
            <a:lvl8pPr marL="3200400" indent="0" algn="r" rtl="1">
              <a:buNone/>
              <a:defRPr sz="2000"/>
            </a:lvl8pPr>
            <a:lvl9pPr marL="3657600" indent="0" algn="r" rtl="1">
              <a:buNone/>
              <a:defRPr sz="2000"/>
            </a:lvl9pPr>
          </a:lstStyle>
          <a:p>
            <a:pPr rtl="1"/>
            <a:r>
              <a:rPr lang="he-IL" noProof="0" smtClean="0"/>
              <a:t>לחץ על הסמל כדי להוסיף תמונה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838200" y="5186516"/>
            <a:ext cx="10514012" cy="682472"/>
          </a:xfrm>
        </p:spPr>
        <p:txBody>
          <a:bodyPr rtlCol="1"/>
          <a:lstStyle>
            <a:lvl1pPr marL="0" indent="0" algn="r" rtl="1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A0348C15-FA30-488A-98F7-4108F5CE2616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6D22F896-40B5-4ADD-8801-0D06FADFA09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836612" y="365125"/>
            <a:ext cx="10515600" cy="3534344"/>
          </a:xfrm>
        </p:spPr>
        <p:txBody>
          <a:bodyPr rtlCol="1" anchor="ctr"/>
          <a:lstStyle>
            <a:lvl1pPr algn="r" rtl="1">
              <a:defRPr sz="3200"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838200" y="4489399"/>
            <a:ext cx="10514012" cy="1501826"/>
          </a:xfrm>
        </p:spPr>
        <p:txBody>
          <a:bodyPr rtlCol="1" anchor="ctr"/>
          <a:lstStyle>
            <a:lvl1pPr marL="0" indent="0" algn="r" rtl="1">
              <a:buNone/>
              <a:defRPr sz="1600"/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1FB4023E-4F9B-4917-813E-A9E7F7643586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6D22F896-40B5-4ADD-8801-0D06FADFA09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443036" y="372940"/>
            <a:ext cx="9302752" cy="2992904"/>
          </a:xfrm>
        </p:spPr>
        <p:txBody>
          <a:bodyPr rtlCol="1" anchor="ctr"/>
          <a:lstStyle>
            <a:lvl1pPr algn="r" rtl="1">
              <a:defRPr sz="4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12" name="מציין מיקום טקסט 3"/>
          <p:cNvSpPr>
            <a:spLocks noGrp="1"/>
          </p:cNvSpPr>
          <p:nvPr>
            <p:ph type="body" sz="half" idx="13"/>
          </p:nvPr>
        </p:nvSpPr>
        <p:spPr>
          <a:xfrm flipH="1">
            <a:off x="1719057" y="3373372"/>
            <a:ext cx="8752299" cy="548968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841376" y="4509544"/>
            <a:ext cx="10512424" cy="1489496"/>
          </a:xfrm>
        </p:spPr>
        <p:txBody>
          <a:bodyPr rtlCol="1" anchor="ctr">
            <a:normAutofit/>
          </a:bodyPr>
          <a:lstStyle>
            <a:lvl1pPr marL="0" indent="0" algn="r" rtl="1">
              <a:buNone/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8610600" y="6364165"/>
            <a:ext cx="274320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9EC3084-3DAF-47BF-9BEB-5E15ACC8C8AD}" type="datetime1">
              <a:rPr lang="he-IL" noProof="0" smtClean="0"/>
              <a:pPr/>
              <a:t>ה'/אדר/תשפ"ג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038600" y="6364165"/>
            <a:ext cx="4114800" cy="365125"/>
          </a:xfrm>
        </p:spPr>
        <p:txBody>
          <a:bodyPr rtlCol="1"/>
          <a:lstStyle>
            <a:lvl1pPr algn="ct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64165"/>
            <a:ext cx="2743200" cy="365125"/>
          </a:xfrm>
        </p:spPr>
        <p:txBody>
          <a:bodyPr rtlCol="1"/>
          <a:lstStyle>
            <a:lvl1pPr algn="l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D22F896-40B5-4ADD-8801-0D06FADFA095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9" name="תיבת טקסט 8"/>
          <p:cNvSpPr txBox="1"/>
          <p:nvPr/>
        </p:nvSpPr>
        <p:spPr>
          <a:xfrm flipH="1">
            <a:off x="10471356" y="79463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1" anchor="ctr">
            <a:noAutofit/>
          </a:bodyPr>
          <a:lstStyle>
            <a:lvl1pPr algn="r" rtl="1"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algn="r" rtl="1">
              <a:defRPr>
                <a:solidFill>
                  <a:schemeClr val="tx2"/>
                </a:solidFill>
              </a:defRPr>
            </a:lvl2pPr>
            <a:lvl3pPr algn="r" rtl="1">
              <a:defRPr>
                <a:solidFill>
                  <a:schemeClr val="tx2"/>
                </a:solidFill>
              </a:defRPr>
            </a:lvl3pPr>
            <a:lvl4pPr algn="r" rtl="1">
              <a:defRPr>
                <a:solidFill>
                  <a:schemeClr val="tx2"/>
                </a:solidFill>
              </a:defRPr>
            </a:lvl4pPr>
            <a:lvl5pPr algn="r" rtl="1">
              <a:defRPr>
                <a:solidFill>
                  <a:schemeClr val="tx2"/>
                </a:solidFill>
              </a:defRPr>
            </a:lvl5pPr>
            <a:lvl6pPr algn="r" rtl="1">
              <a:defRPr>
                <a:solidFill>
                  <a:schemeClr val="tx2"/>
                </a:solidFill>
              </a:defRPr>
            </a:lvl6pPr>
            <a:lvl7pPr algn="r" rtl="1">
              <a:defRPr>
                <a:solidFill>
                  <a:schemeClr val="tx2"/>
                </a:solidFill>
              </a:defRPr>
            </a:lvl7pPr>
            <a:lvl8pPr algn="r" rtl="1">
              <a:defRPr>
                <a:solidFill>
                  <a:schemeClr val="tx2"/>
                </a:solidFill>
              </a:defRPr>
            </a:lvl8pPr>
            <a:lvl9pPr algn="r" rtl="1">
              <a:defRPr>
                <a:solidFill>
                  <a:schemeClr val="tx2"/>
                </a:solidFill>
              </a:defRPr>
            </a:lvl9pPr>
          </a:lstStyle>
          <a:p>
            <a:pPr lvl="0" algn="r" rtl="1"/>
            <a:r>
              <a:rPr lang="he-IL" sz="8000" noProof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</a:p>
        </p:txBody>
      </p:sp>
      <p:sp>
        <p:nvSpPr>
          <p:cNvPr id="10" name="תיבת טקסט 9"/>
          <p:cNvSpPr txBox="1"/>
          <p:nvPr/>
        </p:nvSpPr>
        <p:spPr>
          <a:xfrm flipH="1">
            <a:off x="1144588" y="275101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1" anchor="ctr">
            <a:noAutofit/>
          </a:bodyPr>
          <a:lstStyle>
            <a:lvl1pPr algn="r" rtl="1"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algn="r" rtl="1">
              <a:defRPr>
                <a:solidFill>
                  <a:schemeClr val="tx2"/>
                </a:solidFill>
              </a:defRPr>
            </a:lvl2pPr>
            <a:lvl3pPr algn="r" rtl="1">
              <a:defRPr>
                <a:solidFill>
                  <a:schemeClr val="tx2"/>
                </a:solidFill>
              </a:defRPr>
            </a:lvl3pPr>
            <a:lvl4pPr algn="r" rtl="1">
              <a:defRPr>
                <a:solidFill>
                  <a:schemeClr val="tx2"/>
                </a:solidFill>
              </a:defRPr>
            </a:lvl4pPr>
            <a:lvl5pPr algn="r" rtl="1">
              <a:defRPr>
                <a:solidFill>
                  <a:schemeClr val="tx2"/>
                </a:solidFill>
              </a:defRPr>
            </a:lvl5pPr>
            <a:lvl6pPr algn="r" rtl="1">
              <a:defRPr>
                <a:solidFill>
                  <a:schemeClr val="tx2"/>
                </a:solidFill>
              </a:defRPr>
            </a:lvl6pPr>
            <a:lvl7pPr algn="r" rtl="1">
              <a:defRPr>
                <a:solidFill>
                  <a:schemeClr val="tx2"/>
                </a:solidFill>
              </a:defRPr>
            </a:lvl7pPr>
            <a:lvl8pPr algn="r" rtl="1">
              <a:defRPr>
                <a:solidFill>
                  <a:schemeClr val="tx2"/>
                </a:solidFill>
              </a:defRPr>
            </a:lvl8pPr>
            <a:lvl9pPr algn="r" rtl="1">
              <a:defRPr>
                <a:solidFill>
                  <a:schemeClr val="tx2"/>
                </a:solidFill>
              </a:defRPr>
            </a:lvl9pPr>
          </a:lstStyle>
          <a:p>
            <a:pPr lvl="0" algn="l" rtl="1"/>
            <a:r>
              <a:rPr lang="he-IL" sz="8000" noProof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836612" y="2326967"/>
            <a:ext cx="10515600" cy="2511835"/>
          </a:xfrm>
        </p:spPr>
        <p:txBody>
          <a:bodyPr rtlCol="1" anchor="b">
            <a:normAutofit/>
          </a:bodyPr>
          <a:lstStyle>
            <a:lvl1pPr algn="r" rtl="1">
              <a:defRPr sz="5400"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838200" y="4850581"/>
            <a:ext cx="10514012" cy="1140644"/>
          </a:xfrm>
        </p:spPr>
        <p:txBody>
          <a:bodyPr rtlCol="1" anchor="t"/>
          <a:lstStyle>
            <a:lvl1pPr marL="0" indent="0" algn="r" rtl="1">
              <a:buNone/>
              <a:defRPr sz="1600"/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E6D3D615-E312-4727-8E86-94053F2E8FB0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6D22F896-40B5-4ADD-8801-0D06FADFA09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כותרת 1"/>
          <p:cNvSpPr>
            <a:spLocks noGrp="1"/>
          </p:cNvSpPr>
          <p:nvPr>
            <p:ph type="title"/>
          </p:nvPr>
        </p:nvSpPr>
        <p:spPr>
          <a:xfrm flipH="1">
            <a:off x="838200" y="365125"/>
            <a:ext cx="10515600" cy="1325563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7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7907852" y="1885950"/>
            <a:ext cx="2946866" cy="576262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8" name="מציין מיקום טקסט 3"/>
          <p:cNvSpPr>
            <a:spLocks noGrp="1"/>
          </p:cNvSpPr>
          <p:nvPr>
            <p:ph type="body" sz="half" idx="15"/>
          </p:nvPr>
        </p:nvSpPr>
        <p:spPr>
          <a:xfrm flipH="1">
            <a:off x="7907852" y="2571750"/>
            <a:ext cx="2927350" cy="3589338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4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9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4667765" y="1885950"/>
            <a:ext cx="2936241" cy="576262"/>
          </a:xfrm>
        </p:spPr>
        <p:txBody>
          <a:bodyPr vert="horz" lIns="91440" tIns="45720" rIns="91440" bIns="45720" rtlCol="1" anchor="b">
            <a:noAutofit/>
          </a:bodyPr>
          <a:lstStyle>
            <a:lvl1pPr algn="r" rtl="1"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1">
              <a:buNone/>
            </a:pPr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10" name="מציין מיקום טקסט 3"/>
          <p:cNvSpPr>
            <a:spLocks noGrp="1"/>
          </p:cNvSpPr>
          <p:nvPr>
            <p:ph type="body" sz="half" idx="16"/>
          </p:nvPr>
        </p:nvSpPr>
        <p:spPr>
          <a:xfrm flipH="1">
            <a:off x="4667765" y="2571750"/>
            <a:ext cx="2946794" cy="3589338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4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11" name="מציין מיקום טקסט 4"/>
          <p:cNvSpPr>
            <a:spLocks noGrp="1"/>
          </p:cNvSpPr>
          <p:nvPr>
            <p:ph type="body" sz="quarter" idx="13"/>
          </p:nvPr>
        </p:nvSpPr>
        <p:spPr>
          <a:xfrm flipH="1">
            <a:off x="1430852" y="1885950"/>
            <a:ext cx="2932113" cy="576262"/>
          </a:xfrm>
        </p:spPr>
        <p:txBody>
          <a:bodyPr vert="horz" lIns="91440" tIns="45720" rIns="91440" bIns="45720" rtlCol="1" anchor="b">
            <a:noAutofit/>
          </a:bodyPr>
          <a:lstStyle>
            <a:lvl1pPr algn="r" rtl="1"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1">
              <a:buNone/>
            </a:pPr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12" name="מציין מיקום טקסט 3"/>
          <p:cNvSpPr>
            <a:spLocks noGrp="1"/>
          </p:cNvSpPr>
          <p:nvPr>
            <p:ph type="body" sz="half" idx="17"/>
          </p:nvPr>
        </p:nvSpPr>
        <p:spPr>
          <a:xfrm flipH="1">
            <a:off x="1430852" y="2571750"/>
            <a:ext cx="2932113" cy="3589338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4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A963BDE6-362D-4368-9B3A-CB761F95D8F7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6D22F896-40B5-4ADD-8801-0D06FADFA09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ה עם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כותרת 1"/>
          <p:cNvSpPr>
            <a:spLocks noGrp="1"/>
          </p:cNvSpPr>
          <p:nvPr>
            <p:ph type="title"/>
          </p:nvPr>
        </p:nvSpPr>
        <p:spPr>
          <a:xfrm flipH="1">
            <a:off x="838200" y="365125"/>
            <a:ext cx="10515600" cy="1325563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19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7919865" y="4297503"/>
            <a:ext cx="2940050" cy="576262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20" name="מציין מיקום של תמונה 2"/>
          <p:cNvSpPr>
            <a:spLocks noGrp="1" noChangeAspect="1"/>
          </p:cNvSpPr>
          <p:nvPr>
            <p:ph type="pic" idx="15"/>
          </p:nvPr>
        </p:nvSpPr>
        <p:spPr>
          <a:xfrm flipH="1">
            <a:off x="791986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1" anchor="t">
            <a:normAutofit/>
          </a:bodyPr>
          <a:lstStyle>
            <a:lvl1pPr marL="0" indent="0" algn="ctr" rtl="1">
              <a:buNone/>
              <a:defRPr sz="1600"/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 noProof="0" smtClean="0"/>
              <a:t>לחץ על הסמל כדי להוסיף תמונה</a:t>
            </a:r>
            <a:endParaRPr lang="he-IL" noProof="0" dirty="0"/>
          </a:p>
        </p:txBody>
      </p:sp>
      <p:sp>
        <p:nvSpPr>
          <p:cNvPr id="21" name="מציין מיקום טקסט 3"/>
          <p:cNvSpPr>
            <a:spLocks noGrp="1"/>
          </p:cNvSpPr>
          <p:nvPr>
            <p:ph type="body" sz="half" idx="18"/>
          </p:nvPr>
        </p:nvSpPr>
        <p:spPr>
          <a:xfrm flipH="1">
            <a:off x="7919865" y="4873765"/>
            <a:ext cx="2940050" cy="659189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4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22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4692478" y="4297503"/>
            <a:ext cx="2930525" cy="576262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23" name="מציין מיקום של תמונה 2"/>
          <p:cNvSpPr>
            <a:spLocks noGrp="1" noChangeAspect="1"/>
          </p:cNvSpPr>
          <p:nvPr>
            <p:ph type="pic" idx="21"/>
          </p:nvPr>
        </p:nvSpPr>
        <p:spPr>
          <a:xfrm flipH="1">
            <a:off x="4692479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1" anchor="t">
            <a:normAutofit/>
          </a:bodyPr>
          <a:lstStyle>
            <a:lvl1pPr marL="0" indent="0" algn="ctr" rtl="1">
              <a:buNone/>
              <a:defRPr sz="1600"/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 noProof="0" smtClean="0"/>
              <a:t>לחץ על הסמל כדי להוסיף תמונה</a:t>
            </a:r>
            <a:endParaRPr lang="he-IL" noProof="0" dirty="0"/>
          </a:p>
        </p:txBody>
      </p:sp>
      <p:sp>
        <p:nvSpPr>
          <p:cNvPr id="24" name="מציין מיקום טקסט 3"/>
          <p:cNvSpPr>
            <a:spLocks noGrp="1"/>
          </p:cNvSpPr>
          <p:nvPr>
            <p:ph type="body" sz="half" idx="19"/>
          </p:nvPr>
        </p:nvSpPr>
        <p:spPr>
          <a:xfrm flipH="1">
            <a:off x="4689950" y="4873764"/>
            <a:ext cx="2934406" cy="659189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4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25" name="מציין מיקום טקסט 4"/>
          <p:cNvSpPr>
            <a:spLocks noGrp="1"/>
          </p:cNvSpPr>
          <p:nvPr>
            <p:ph type="body" sz="quarter" idx="13"/>
          </p:nvPr>
        </p:nvSpPr>
        <p:spPr>
          <a:xfrm flipH="1">
            <a:off x="1455565" y="4297503"/>
            <a:ext cx="2932113" cy="576262"/>
          </a:xfrm>
        </p:spPr>
        <p:txBody>
          <a:bodyPr rtlCol="1" anchor="b">
            <a:noAutofit/>
          </a:bodyPr>
          <a:lstStyle>
            <a:lvl1pPr marL="0" indent="0" algn="r" rtl="1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26" name="מציין מיקום תמונה 2"/>
          <p:cNvSpPr>
            <a:spLocks noGrp="1" noChangeAspect="1"/>
          </p:cNvSpPr>
          <p:nvPr>
            <p:ph type="pic" idx="22"/>
          </p:nvPr>
        </p:nvSpPr>
        <p:spPr>
          <a:xfrm flipH="1">
            <a:off x="1455566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1" anchor="t">
            <a:normAutofit/>
          </a:bodyPr>
          <a:lstStyle>
            <a:lvl1pPr marL="0" indent="0" algn="ctr" rtl="1">
              <a:buNone/>
              <a:defRPr sz="1600"/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 noProof="0" smtClean="0"/>
              <a:t>לחץ על הסמל כדי להוסיף תמונה</a:t>
            </a:r>
            <a:endParaRPr lang="he-IL" noProof="0" dirty="0"/>
          </a:p>
        </p:txBody>
      </p:sp>
      <p:sp>
        <p:nvSpPr>
          <p:cNvPr id="27" name="מציין מיקום טקסט 3"/>
          <p:cNvSpPr>
            <a:spLocks noGrp="1"/>
          </p:cNvSpPr>
          <p:nvPr>
            <p:ph type="body" sz="half" idx="20"/>
          </p:nvPr>
        </p:nvSpPr>
        <p:spPr>
          <a:xfrm flipH="1">
            <a:off x="1451806" y="4873762"/>
            <a:ext cx="2935997" cy="659189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400"/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FBBAD747-D6AA-494C-9649-80352ED6F009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6D22F896-40B5-4ADD-8801-0D06FADFA09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838200" y="365125"/>
            <a:ext cx="10515600" cy="1325563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838200" y="1825625"/>
            <a:ext cx="10233800" cy="4351338"/>
          </a:xfrm>
        </p:spPr>
        <p:txBody>
          <a:bodyPr vert="eaVert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  <a:p>
            <a:pPr lvl="1" rtl="1"/>
            <a:r>
              <a:rPr lang="he-IL" noProof="0" smtClean="0"/>
              <a:t>רמה שניה</a:t>
            </a:r>
          </a:p>
          <a:p>
            <a:pPr lvl="2" rtl="1"/>
            <a:r>
              <a:rPr lang="he-IL" noProof="0" smtClean="0"/>
              <a:t>רמה שלישית</a:t>
            </a:r>
          </a:p>
          <a:p>
            <a:pPr lvl="3" rtl="1"/>
            <a:r>
              <a:rPr lang="he-IL" noProof="0" smtClean="0"/>
              <a:t>רמה רביעית</a:t>
            </a:r>
          </a:p>
          <a:p>
            <a:pPr lvl="4" rtl="1"/>
            <a:r>
              <a:rPr lang="he-IL" noProof="0" smtClean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89CE8DDC-A900-46FF-A234-DD57951BD1DC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6D22F896-40B5-4ADD-8801-0D06FADFA09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flipH="1">
            <a:off x="838200" y="365125"/>
            <a:ext cx="2628900" cy="5811838"/>
          </a:xfrm>
        </p:spPr>
        <p:txBody>
          <a:bodyPr vert="vert270" rtlCol="1"/>
          <a:lstStyle>
            <a:lvl1pPr algn="r" rtl="1">
              <a:defRPr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flipH="1">
            <a:off x="3619500" y="365125"/>
            <a:ext cx="7734300" cy="5811838"/>
          </a:xfrm>
        </p:spPr>
        <p:txBody>
          <a:bodyPr vert="vert270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  <a:p>
            <a:pPr lvl="1" rtl="1"/>
            <a:r>
              <a:rPr lang="he-IL" noProof="0" smtClean="0"/>
              <a:t>רמה שניה</a:t>
            </a:r>
          </a:p>
          <a:p>
            <a:pPr lvl="2" rtl="1"/>
            <a:r>
              <a:rPr lang="he-IL" noProof="0" smtClean="0"/>
              <a:t>רמה שלישית</a:t>
            </a:r>
          </a:p>
          <a:p>
            <a:pPr lvl="3" rtl="1"/>
            <a:r>
              <a:rPr lang="he-IL" noProof="0" smtClean="0"/>
              <a:t>רמה רביעית</a:t>
            </a:r>
          </a:p>
          <a:p>
            <a:pPr lvl="4" rtl="1"/>
            <a:r>
              <a:rPr lang="he-IL" noProof="0" smtClean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D9D38488-AB4B-47C1-87C8-D1D7E3C0536D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6D22F896-40B5-4ADD-8801-0D06FADFA09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כותרת 1"/>
          <p:cNvSpPr>
            <a:spLocks noGrp="1"/>
          </p:cNvSpPr>
          <p:nvPr>
            <p:ph type="title"/>
          </p:nvPr>
        </p:nvSpPr>
        <p:spPr>
          <a:xfrm flipH="1">
            <a:off x="838200" y="365125"/>
            <a:ext cx="10515600" cy="1325563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838200" y="1825625"/>
            <a:ext cx="10233800" cy="4351338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  <a:p>
            <a:pPr lvl="1" rtl="1"/>
            <a:r>
              <a:rPr lang="he-IL" noProof="0" smtClean="0"/>
              <a:t>רמה שניה</a:t>
            </a:r>
          </a:p>
          <a:p>
            <a:pPr lvl="2" rtl="1"/>
            <a:r>
              <a:rPr lang="he-IL" noProof="0" smtClean="0"/>
              <a:t>רמה שלישית</a:t>
            </a:r>
          </a:p>
          <a:p>
            <a:pPr lvl="3" rtl="1"/>
            <a:r>
              <a:rPr lang="he-IL" noProof="0" smtClean="0"/>
              <a:t>רמה רביעית</a:t>
            </a:r>
          </a:p>
          <a:p>
            <a:pPr lvl="4" rtl="1"/>
            <a:r>
              <a:rPr lang="he-IL" noProof="0" smtClean="0"/>
              <a:t>רמה חמישית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99E53E35-EADB-4989-918E-7EE2F9D5766F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6D22F896-40B5-4ADD-8801-0D06FADFA09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כותרת 1"/>
          <p:cNvSpPr>
            <a:spLocks noGrp="1"/>
          </p:cNvSpPr>
          <p:nvPr>
            <p:ph type="ctrTitle"/>
          </p:nvPr>
        </p:nvSpPr>
        <p:spPr>
          <a:xfrm flipH="1">
            <a:off x="2193468" y="4464028"/>
            <a:ext cx="9144000" cy="1641490"/>
          </a:xfrm>
        </p:spPr>
        <p:txBody>
          <a:bodyPr wrap="none" rtlCol="1" anchor="t">
            <a:normAutofit/>
          </a:bodyPr>
          <a:lstStyle>
            <a:lvl1pPr algn="r" rtl="1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8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2193468" y="3693674"/>
            <a:ext cx="9144000" cy="754025"/>
          </a:xfrm>
        </p:spPr>
        <p:txBody>
          <a:bodyPr rtlCol="1" anchor="b">
            <a:normAutofit/>
          </a:bodyPr>
          <a:lstStyle>
            <a:lvl1pPr marL="0" indent="0" algn="r" rtl="1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 rtl="1">
              <a:buNone/>
              <a:defRPr sz="2000"/>
            </a:lvl2pPr>
            <a:lvl3pPr marL="914400" indent="0" algn="ctr" rtl="1">
              <a:buNone/>
              <a:defRPr sz="18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 noProof="0" smtClean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9BA40F62-9A7D-4E97-A92A-0AF223D89B6F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6D22F896-40B5-4ADD-8801-0D06FADFA09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838200" y="365125"/>
            <a:ext cx="10515600" cy="1325563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 flipH="1">
            <a:off x="6046784" y="1825625"/>
            <a:ext cx="5025216" cy="4351338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  <a:p>
            <a:pPr lvl="1" rtl="1"/>
            <a:r>
              <a:rPr lang="he-IL" noProof="0" smtClean="0"/>
              <a:t>רמה שניה</a:t>
            </a:r>
          </a:p>
          <a:p>
            <a:pPr lvl="2" rtl="1"/>
            <a:r>
              <a:rPr lang="he-IL" noProof="0" smtClean="0"/>
              <a:t>רמה שלישית</a:t>
            </a:r>
          </a:p>
          <a:p>
            <a:pPr lvl="3" rtl="1"/>
            <a:r>
              <a:rPr lang="he-IL" noProof="0" smtClean="0"/>
              <a:t>רמה רביעית</a:t>
            </a:r>
          </a:p>
          <a:p>
            <a:pPr lvl="4" rtl="1"/>
            <a:r>
              <a:rPr lang="he-IL" noProof="0" smtClean="0"/>
              <a:t>רמה חמישית</a:t>
            </a:r>
            <a:endParaRPr lang="he-IL" noProof="0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838200" y="1825625"/>
            <a:ext cx="5033960" cy="4351338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  <a:p>
            <a:pPr lvl="1" rtl="1"/>
            <a:r>
              <a:rPr lang="he-IL" noProof="0" smtClean="0"/>
              <a:t>רמה שניה</a:t>
            </a:r>
          </a:p>
          <a:p>
            <a:pPr lvl="2" rtl="1"/>
            <a:r>
              <a:rPr lang="he-IL" noProof="0" smtClean="0"/>
              <a:t>רמה שלישית</a:t>
            </a:r>
          </a:p>
          <a:p>
            <a:pPr lvl="3" rtl="1"/>
            <a:r>
              <a:rPr lang="he-IL" noProof="0" smtClean="0"/>
              <a:t>רמה רביעית</a:t>
            </a:r>
          </a:p>
          <a:p>
            <a:pPr lvl="4" rtl="1"/>
            <a:r>
              <a:rPr lang="he-IL" noProof="0" smtClean="0"/>
              <a:t>רמה חמישית</a:t>
            </a:r>
            <a:endParaRPr lang="he-IL" noProof="0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D2AA8515-0403-45DB-930A-CB2D0A30A0D9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6D22F896-40B5-4ADD-8801-0D06FADFA09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836612" y="365125"/>
            <a:ext cx="10515600" cy="1325563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046784" y="1681163"/>
            <a:ext cx="5025216" cy="823912"/>
          </a:xfrm>
        </p:spPr>
        <p:txBody>
          <a:bodyPr rtlCol="1" anchor="b"/>
          <a:lstStyle>
            <a:lvl1pPr marL="0" indent="0" algn="r" rtl="1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6046784" y="2505075"/>
            <a:ext cx="5025216" cy="3684588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  <a:p>
            <a:pPr lvl="1" rtl="1"/>
            <a:r>
              <a:rPr lang="he-IL" noProof="0" smtClean="0"/>
              <a:t>רמה שניה</a:t>
            </a:r>
          </a:p>
          <a:p>
            <a:pPr lvl="2" rtl="1"/>
            <a:r>
              <a:rPr lang="he-IL" noProof="0" smtClean="0"/>
              <a:t>רמה שלישית</a:t>
            </a:r>
          </a:p>
          <a:p>
            <a:pPr lvl="3" rtl="1"/>
            <a:r>
              <a:rPr lang="he-IL" noProof="0" smtClean="0"/>
              <a:t>רמה רביעית</a:t>
            </a:r>
          </a:p>
          <a:p>
            <a:pPr lvl="4" rtl="1"/>
            <a:r>
              <a:rPr lang="he-IL" noProof="0" smtClean="0"/>
              <a:t>רמה חמישית</a:t>
            </a:r>
            <a:endParaRPr lang="he-IL" noProof="0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836612" y="1681163"/>
            <a:ext cx="5035548" cy="823912"/>
          </a:xfrm>
        </p:spPr>
        <p:txBody>
          <a:bodyPr vert="horz" lIns="91440" tIns="45720" rIns="91440" bIns="45720" rtlCol="1" anchor="b">
            <a:normAutofit/>
          </a:bodyPr>
          <a:lstStyle>
            <a:lvl1pPr algn="r" rtl="1"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1">
              <a:buNone/>
            </a:pPr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 flipH="1">
            <a:off x="836612" y="2505075"/>
            <a:ext cx="5035548" cy="3684588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  <a:p>
            <a:pPr lvl="1" rtl="1"/>
            <a:r>
              <a:rPr lang="he-IL" noProof="0" smtClean="0"/>
              <a:t>רמה שניה</a:t>
            </a:r>
          </a:p>
          <a:p>
            <a:pPr lvl="2" rtl="1"/>
            <a:r>
              <a:rPr lang="he-IL" noProof="0" smtClean="0"/>
              <a:t>רמה שלישית</a:t>
            </a:r>
          </a:p>
          <a:p>
            <a:pPr lvl="3" rtl="1"/>
            <a:r>
              <a:rPr lang="he-IL" noProof="0" smtClean="0"/>
              <a:t>רמה רביעית</a:t>
            </a:r>
          </a:p>
          <a:p>
            <a:pPr lvl="4" rtl="1"/>
            <a:r>
              <a:rPr lang="he-IL" noProof="0" smtClean="0"/>
              <a:t>רמה חמישית</a:t>
            </a:r>
            <a:endParaRPr lang="he-IL" noProof="0" dirty="0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104FBD9A-996C-494D-978C-23138CFD4127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6D22F896-40B5-4ADD-8801-0D06FADFA09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838200" y="365125"/>
            <a:ext cx="10515600" cy="1325563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FFD63706-D658-46DD-9C8E-858B733D1FA5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6D22F896-40B5-4ADD-8801-0D06FADFA09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C319453F-0F22-4AA1-B3CC-235AFD6C7C95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l" rtl="1">
              <a:defRPr/>
            </a:lvl1pPr>
          </a:lstStyle>
          <a:p>
            <a:fld id="{6D22F896-40B5-4ADD-8801-0D06FADFA09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7419975" y="457200"/>
            <a:ext cx="3932237" cy="1600200"/>
          </a:xfrm>
        </p:spPr>
        <p:txBody>
          <a:bodyPr rtlCol="1" anchor="b"/>
          <a:lstStyle>
            <a:lvl1pPr algn="r" rtl="1">
              <a:defRPr sz="3200"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836612" y="987425"/>
            <a:ext cx="6172200" cy="4873625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  <a:p>
            <a:pPr lvl="1" rtl="1"/>
            <a:r>
              <a:rPr lang="he-IL" noProof="0" smtClean="0"/>
              <a:t>רמה שניה</a:t>
            </a:r>
          </a:p>
          <a:p>
            <a:pPr lvl="2" rtl="1"/>
            <a:r>
              <a:rPr lang="he-IL" noProof="0" smtClean="0"/>
              <a:t>רמה שלישית</a:t>
            </a:r>
          </a:p>
          <a:p>
            <a:pPr lvl="3" rtl="1"/>
            <a:r>
              <a:rPr lang="he-IL" noProof="0" smtClean="0"/>
              <a:t>רמה רביעית</a:t>
            </a:r>
          </a:p>
          <a:p>
            <a:pPr lvl="4" rtl="1"/>
            <a:r>
              <a:rPr lang="he-IL" noProof="0" smtClean="0"/>
              <a:t>רמה חמישית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7419975" y="2057400"/>
            <a:ext cx="3652025" cy="3811588"/>
          </a:xfrm>
        </p:spPr>
        <p:txBody>
          <a:bodyPr rtlCol="1"/>
          <a:lstStyle>
            <a:lvl1pPr marL="0" indent="0" algn="r" rtl="1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D3B76711-EC10-4742-BC86-F8BB694CB50C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6D22F896-40B5-4ADD-8801-0D06FADFA09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7419975" y="457200"/>
            <a:ext cx="3932237" cy="1600200"/>
          </a:xfrm>
        </p:spPr>
        <p:txBody>
          <a:bodyPr rtlCol="1" anchor="b"/>
          <a:lstStyle>
            <a:lvl1pPr algn="r" rtl="1">
              <a:defRPr sz="3200"/>
            </a:lvl1pPr>
          </a:lstStyle>
          <a:p>
            <a:pPr rtl="1"/>
            <a:r>
              <a:rPr lang="he-IL" noProof="0" smtClean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836612" y="987425"/>
            <a:ext cx="6172200" cy="4873625"/>
          </a:xfrm>
        </p:spPr>
        <p:txBody>
          <a:bodyPr rtlCol="1" anchor="t"/>
          <a:lstStyle>
            <a:lvl1pPr marL="0" indent="0" algn="r" rtl="1">
              <a:buNone/>
              <a:defRPr sz="3200"/>
            </a:lvl1pPr>
            <a:lvl2pPr marL="457200" indent="0" algn="r" rtl="1">
              <a:buNone/>
              <a:defRPr sz="2800"/>
            </a:lvl2pPr>
            <a:lvl3pPr marL="914400" indent="0" algn="r" rtl="1">
              <a:buNone/>
              <a:defRPr sz="2400"/>
            </a:lvl3pPr>
            <a:lvl4pPr marL="1371600" indent="0" algn="r" rtl="1">
              <a:buNone/>
              <a:defRPr sz="2000"/>
            </a:lvl4pPr>
            <a:lvl5pPr marL="1828800" indent="0" algn="r" rtl="1">
              <a:buNone/>
              <a:defRPr sz="2000"/>
            </a:lvl5pPr>
            <a:lvl6pPr marL="2286000" indent="0" algn="r" rtl="1">
              <a:buNone/>
              <a:defRPr sz="2000"/>
            </a:lvl6pPr>
            <a:lvl7pPr marL="2743200" indent="0" algn="r" rtl="1">
              <a:buNone/>
              <a:defRPr sz="2000"/>
            </a:lvl7pPr>
            <a:lvl8pPr marL="3200400" indent="0" algn="r" rtl="1">
              <a:buNone/>
              <a:defRPr sz="2000"/>
            </a:lvl8pPr>
            <a:lvl9pPr marL="3657600" indent="0" algn="r" rtl="1">
              <a:buNone/>
              <a:defRPr sz="2000"/>
            </a:lvl9pPr>
          </a:lstStyle>
          <a:p>
            <a:pPr rtl="1"/>
            <a:r>
              <a:rPr lang="he-IL" noProof="0" smtClean="0"/>
              <a:t>לחץ על הסמל כדי להוסיף תמונה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7419975" y="2057400"/>
            <a:ext cx="3652025" cy="3811588"/>
          </a:xfrm>
        </p:spPr>
        <p:txBody>
          <a:bodyPr rtlCol="1"/>
          <a:lstStyle>
            <a:lvl1pPr marL="0" indent="0" algn="r" rtl="1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86106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98D4E50F-14D4-4134-9ADA-D49E5F385FF4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038600" y="6356350"/>
            <a:ext cx="4114800" cy="365125"/>
          </a:xfrm>
        </p:spPr>
        <p:txBody>
          <a:bodyPr rtlCol="1"/>
          <a:lstStyle>
            <a:lvl1pPr algn="ctr" rtl="1">
              <a:defRPr/>
            </a:lvl1pPr>
          </a:lstStyle>
          <a:p>
            <a:endParaRPr lang="he-IL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838200" y="6356350"/>
            <a:ext cx="274320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algn="l"/>
            <a:fld id="{6D22F896-40B5-4ADD-8801-0D06FADFA095}" type="slidenum">
              <a:rPr lang="he-IL" smtClean="0"/>
              <a:pPr algn="l"/>
              <a:t>‹#›</a:t>
            </a:fld>
            <a:endParaRPr lang="he-I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8382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747D405-85D9-4100-BA8F-BE87C158C1C6}" type="datetime1">
              <a:rPr lang="he-IL" noProof="0" smtClean="0"/>
              <a:t>ה'/אדר/תשפ"ג</a:t>
            </a:fld>
            <a:endParaRPr lang="he-IL" noProof="0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 rtl="1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 rtl="1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6D22F896-40B5-4ADD-8801-0D06FADFA095}" type="slidenum">
              <a:rPr lang="he-IL" smtClean="0"/>
              <a:pPr/>
              <a:t>‹#›</a:t>
            </a:fld>
            <a:endParaRPr lang="he-IL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microsoft.com/en-us/security/blog/2020/05/08/microsoft-researchers-work-with-intel-labs-to-explore-new-deep-learning-approaches-for-malware-classification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ieeexplore.ieee.org/abstract/document/8639163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matec-conferences.org/articles/matecconf/pdf/2015/06/matecconf_emme2015_03003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קריב תמונה של גלים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1000"/>
          </a:blip>
          <a:srcRect l="9091" t="3462" b="19929"/>
          <a:stretch/>
        </p:blipFill>
        <p:spPr>
          <a:xfrm flipH="1">
            <a:off x="0" y="1"/>
            <a:ext cx="12191980" cy="6858000"/>
          </a:xfrm>
          <a:prstGeom prst="rect">
            <a:avLst/>
          </a:prstGeom>
        </p:spPr>
      </p:pic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173051" y="1260268"/>
            <a:ext cx="9144000" cy="1367022"/>
          </a:xfrm>
        </p:spPr>
        <p:txBody>
          <a:bodyPr rtlCol="1">
            <a:noAutofit/>
          </a:bodyPr>
          <a:lstStyle/>
          <a:p>
            <a:r>
              <a:rPr lang="en-US" sz="4800" dirty="0" smtClean="0"/>
              <a:t>Steganography Malware attack on video files</a:t>
            </a:r>
            <a:endParaRPr lang="he-IL" sz="4800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966989" y="3101154"/>
            <a:ext cx="9144000" cy="3273887"/>
          </a:xfrm>
        </p:spPr>
        <p:txBody>
          <a:bodyPr rtlCol="1">
            <a:normAutofit/>
          </a:bodyPr>
          <a:lstStyle/>
          <a:p>
            <a:r>
              <a:rPr lang="he-IL" sz="4000" dirty="0" smtClean="0"/>
              <a:t>שי פרץ – 203464870</a:t>
            </a:r>
            <a:br>
              <a:rPr lang="he-IL" sz="4000" dirty="0" smtClean="0"/>
            </a:br>
            <a:r>
              <a:rPr lang="he-IL" sz="4000" dirty="0" smtClean="0"/>
              <a:t/>
            </a:r>
            <a:br>
              <a:rPr lang="he-IL" sz="4000" dirty="0" smtClean="0"/>
            </a:br>
            <a:r>
              <a:rPr lang="he-IL" sz="4000" dirty="0" smtClean="0"/>
              <a:t>גלעד </a:t>
            </a:r>
            <a:r>
              <a:rPr lang="he-IL" sz="4000" dirty="0" err="1" smtClean="0"/>
              <a:t>ליבשיץ</a:t>
            </a:r>
            <a:r>
              <a:rPr lang="he-IL" sz="4000" dirty="0" smtClean="0"/>
              <a:t> -</a:t>
            </a:r>
            <a:r>
              <a:rPr lang="en-US" sz="4000" dirty="0"/>
              <a:t>206768962</a:t>
            </a:r>
            <a:r>
              <a:rPr lang="he-IL" sz="4000" dirty="0" smtClean="0"/>
              <a:t> </a:t>
            </a:r>
            <a:endParaRPr lang="he-IL" sz="4000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 smtClean="0"/>
              <a:t>קבצי וידאו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ההתקפה שלנו היא על קבצי וידאו ולכן חשוב להבין מה קבצי וידאו כוללים:</a:t>
            </a:r>
          </a:p>
          <a:p>
            <a:r>
              <a:rPr lang="he-IL" dirty="0" smtClean="0"/>
              <a:t>1) תמונות- קובץ וידאו הוא בעצם אוסף של תמונות שעוברים עליהם במהירות</a:t>
            </a:r>
          </a:p>
          <a:p>
            <a:endParaRPr lang="he-IL" dirty="0" smtClean="0"/>
          </a:p>
          <a:p>
            <a:r>
              <a:rPr lang="he-IL" dirty="0" smtClean="0"/>
              <a:t>2) אודיו</a:t>
            </a:r>
          </a:p>
          <a:p>
            <a:endParaRPr lang="he-IL" dirty="0" smtClean="0"/>
          </a:p>
          <a:p>
            <a:r>
              <a:rPr lang="he-IL" dirty="0" smtClean="0"/>
              <a:t>3) </a:t>
            </a:r>
            <a:r>
              <a:rPr lang="en-US" dirty="0" smtClean="0"/>
              <a:t>metadata</a:t>
            </a:r>
            <a:endParaRPr lang="he-IL" dirty="0"/>
          </a:p>
          <a:p>
            <a:endParaRPr lang="he-IL" dirty="0" smtClean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274187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Steganography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err="1" smtClean="0"/>
              <a:t>סטגנוגרפיה</a:t>
            </a:r>
            <a:r>
              <a:rPr lang="he-IL" dirty="0" smtClean="0"/>
              <a:t> היא הסתרת מסרים, בהקשר שלנו הסתרת מסר לתוך קבצי וידאו.</a:t>
            </a:r>
          </a:p>
          <a:p>
            <a:r>
              <a:rPr lang="he-IL" dirty="0" err="1" smtClean="0"/>
              <a:t>בסטגנוגרפיה</a:t>
            </a:r>
            <a:r>
              <a:rPr lang="he-IL" dirty="0" smtClean="0"/>
              <a:t> אפשר להסתיר טקסט, תמונה, וידאו, קישורי אתרים ועוד.</a:t>
            </a:r>
          </a:p>
          <a:p>
            <a:r>
              <a:rPr lang="he-IL" dirty="0" smtClean="0"/>
              <a:t>כדי ליצור את ההתקפה אנחנו השתמשנו </a:t>
            </a:r>
            <a:r>
              <a:rPr lang="he-IL" dirty="0"/>
              <a:t>בסוגים שונים של </a:t>
            </a:r>
            <a:r>
              <a:rPr lang="he-IL" dirty="0" err="1" smtClean="0"/>
              <a:t>סטגנוגרפיה</a:t>
            </a:r>
            <a:r>
              <a:rPr lang="he-IL" dirty="0" smtClean="0"/>
              <a:t> על קבצי </a:t>
            </a:r>
            <a:r>
              <a:rPr lang="he-IL" dirty="0" err="1" smtClean="0"/>
              <a:t>הוידאו</a:t>
            </a:r>
            <a:r>
              <a:rPr lang="he-IL" dirty="0" smtClean="0"/>
              <a:t>. </a:t>
            </a:r>
            <a:r>
              <a:rPr lang="en-US" dirty="0" smtClean="0"/>
              <a:t>4lsb, 2lsb, </a:t>
            </a:r>
            <a:r>
              <a:rPr lang="en-US" dirty="0" err="1" smtClean="0"/>
              <a:t>lsb</a:t>
            </a:r>
            <a:endParaRPr lang="he-IL" dirty="0" smtClean="0"/>
          </a:p>
          <a:p>
            <a:r>
              <a:rPr lang="he-IL" dirty="0" smtClean="0"/>
              <a:t>המכנה המשותף לכולם שהם משנים את הצורה של הביטים בצורה מזערית ולכן קשה לזהות אותם מבחינה חיצונית</a:t>
            </a:r>
          </a:p>
          <a:p>
            <a:endParaRPr lang="he-IL" dirty="0" smtClean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33382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 smtClean="0"/>
              <a:t>עבודות קודמות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 smtClean="0"/>
              <a:t>במחקר של מיקרוסופט השתמשו בניתוח סטטי על המטא דאטה של הקובץ (מכיל את הגודל, סוג, חתימה ועוד מידע על הקובץ) .</a:t>
            </a:r>
          </a:p>
          <a:p>
            <a:pPr marL="0" indent="0">
              <a:buNone/>
            </a:pPr>
            <a:r>
              <a:rPr lang="he-IL" dirty="0" smtClean="0"/>
              <a:t>את התמונות שהקובץ וידאו מכיל הם המירו לקובץ בינארי ואז לתמונות אפורות (</a:t>
            </a:r>
            <a:r>
              <a:rPr lang="en-US" dirty="0" smtClean="0"/>
              <a:t>gray scale</a:t>
            </a:r>
            <a:r>
              <a:rPr lang="he-IL" dirty="0" smtClean="0"/>
              <a:t> ). את ניתוח התמונות הם עשו באמצעות רשת </a:t>
            </a:r>
            <a:r>
              <a:rPr lang="en-US" dirty="0" smtClean="0"/>
              <a:t>DNN</a:t>
            </a:r>
            <a:r>
              <a:rPr lang="he-IL" dirty="0" smtClean="0"/>
              <a:t> </a:t>
            </a:r>
          </a:p>
          <a:p>
            <a:pPr marL="0" indent="0">
              <a:buNone/>
            </a:pPr>
            <a:r>
              <a:rPr lang="he-IL" dirty="0" smtClean="0"/>
              <a:t>תוצאות המחקר </a:t>
            </a:r>
            <a:endParaRPr lang="he-IL" dirty="0"/>
          </a:p>
          <a:p>
            <a:pPr marL="0" indent="0">
              <a:buNone/>
            </a:pPr>
            <a:endParaRPr lang="he-IL" dirty="0" smtClean="0"/>
          </a:p>
          <a:p>
            <a:pPr marL="0" indent="0">
              <a:buNone/>
            </a:pPr>
            <a:r>
              <a:rPr lang="he-IL" dirty="0" smtClean="0"/>
              <a:t> </a:t>
            </a:r>
          </a:p>
          <a:p>
            <a:pPr marL="0" indent="0">
              <a:buNone/>
            </a:pPr>
            <a:r>
              <a:rPr lang="he-IL" dirty="0" smtClean="0">
                <a:hlinkClick r:id="rId2"/>
              </a:rPr>
              <a:t>מחקר מיקרוסופט</a:t>
            </a:r>
            <a:endParaRPr lang="he-IL" dirty="0" smtClean="0"/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118" y="4001294"/>
            <a:ext cx="6317064" cy="98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472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 smtClean="0"/>
              <a:t>עבודות קודמות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עבודה נוספת שראינו השתמשו בניתוח מעולם ה </a:t>
            </a:r>
            <a:r>
              <a:rPr lang="en-US" dirty="0"/>
              <a:t>computer vision</a:t>
            </a:r>
            <a:r>
              <a:rPr lang="he-IL" dirty="0"/>
              <a:t> המודל במאמר הזה משתמש ברשת </a:t>
            </a:r>
            <a:r>
              <a:rPr lang="en-US" dirty="0"/>
              <a:t>CNN</a:t>
            </a:r>
            <a:r>
              <a:rPr lang="he-IL" dirty="0"/>
              <a:t> ו </a:t>
            </a:r>
            <a:r>
              <a:rPr lang="en-US" dirty="0"/>
              <a:t>LSTM</a:t>
            </a:r>
            <a:r>
              <a:rPr lang="he-IL" dirty="0"/>
              <a:t>. במחקר הזה השתמשו רק בקבצי וידאו שמכילים פרצופים של </a:t>
            </a:r>
            <a:r>
              <a:rPr lang="he-IL" dirty="0" smtClean="0"/>
              <a:t>אנשים.</a:t>
            </a:r>
          </a:p>
          <a:p>
            <a:r>
              <a:rPr lang="he-IL" dirty="0" smtClean="0"/>
              <a:t>בהתחלה הם חולצים פיצ'רים מהתמונות באמצעות רשת </a:t>
            </a:r>
            <a:r>
              <a:rPr lang="en-US" dirty="0" smtClean="0"/>
              <a:t>CNN</a:t>
            </a:r>
            <a:r>
              <a:rPr lang="he-IL" dirty="0" smtClean="0"/>
              <a:t> ולאחר מכן את הפיצ'רים הם שולחים לרשת </a:t>
            </a:r>
            <a:r>
              <a:rPr lang="en-US" dirty="0" smtClean="0"/>
              <a:t>LSTM</a:t>
            </a:r>
            <a:r>
              <a:rPr lang="he-IL" dirty="0" smtClean="0"/>
              <a:t> על מנת שהיא זו שתבצע את הסיווג</a:t>
            </a:r>
          </a:p>
          <a:p>
            <a:r>
              <a:rPr lang="he-IL" dirty="0" smtClean="0">
                <a:hlinkClick r:id="rId2"/>
              </a:rPr>
              <a:t>מאמר</a:t>
            </a:r>
            <a:r>
              <a:rPr lang="he-IL" dirty="0" smtClean="0"/>
              <a:t> </a:t>
            </a:r>
            <a:endParaRPr lang="en-US" dirty="0" smtClean="0"/>
          </a:p>
          <a:p>
            <a:endParaRPr lang="he-IL" dirty="0"/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318" y="4316505"/>
            <a:ext cx="5033682" cy="242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875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 smtClean="0"/>
              <a:t>עבודות קודמות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מחקר נוסף שראינו חילץ 11 פיצ'רים </a:t>
            </a:r>
            <a:r>
              <a:rPr lang="he-IL" dirty="0" err="1" smtClean="0"/>
              <a:t>מהפריימים</a:t>
            </a:r>
            <a:r>
              <a:rPr lang="he-IL" dirty="0" smtClean="0"/>
              <a:t> של </a:t>
            </a:r>
            <a:r>
              <a:rPr lang="he-IL" dirty="0" err="1" smtClean="0"/>
              <a:t>הוידאו</a:t>
            </a:r>
            <a:r>
              <a:rPr lang="he-IL" dirty="0" smtClean="0"/>
              <a:t> לפני ואחרי שהוכנס לו תוכן מוסתר בעזרת </a:t>
            </a:r>
            <a:r>
              <a:rPr lang="en-US" dirty="0" smtClean="0"/>
              <a:t>LSB</a:t>
            </a:r>
            <a:endParaRPr lang="en-US" dirty="0"/>
          </a:p>
          <a:p>
            <a:r>
              <a:rPr lang="he-IL" dirty="0" err="1" smtClean="0"/>
              <a:t>הפיצרים</a:t>
            </a:r>
            <a:r>
              <a:rPr lang="he-IL" dirty="0" smtClean="0"/>
              <a:t> משמשים לאימון של מודל </a:t>
            </a:r>
            <a:r>
              <a:rPr lang="en-US" dirty="0" smtClean="0"/>
              <a:t>SVM</a:t>
            </a:r>
            <a:r>
              <a:rPr lang="he-IL" dirty="0" smtClean="0"/>
              <a:t> </a:t>
            </a:r>
          </a:p>
          <a:p>
            <a:r>
              <a:rPr lang="he-IL" dirty="0" smtClean="0">
                <a:hlinkClick r:id="rId2"/>
              </a:rPr>
              <a:t>מאמר</a:t>
            </a:r>
            <a:endParaRPr lang="he-IL" dirty="0" smtClean="0"/>
          </a:p>
          <a:p>
            <a:endParaRPr lang="he-IL" dirty="0"/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4558554"/>
            <a:ext cx="7315200" cy="123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11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 smtClean="0"/>
              <a:t>השיטה שלנו</a:t>
            </a:r>
            <a:endParaRPr lang="he-IL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 smtClean="0"/>
              <a:t>בפרויקט שלנו אנחנו השתמשנו במודל של למידה עמוקה </a:t>
            </a:r>
            <a:r>
              <a:rPr lang="en-US" dirty="0" smtClean="0"/>
              <a:t>CNN </a:t>
            </a:r>
            <a:endParaRPr lang="he-IL" dirty="0" smtClean="0"/>
          </a:p>
          <a:p>
            <a:pPr marL="0" indent="0">
              <a:buNone/>
            </a:pPr>
            <a:r>
              <a:rPr lang="he-IL" dirty="0" smtClean="0"/>
              <a:t>בשונה מעבודות קודמות שהצגנו אנחנו השתמשנו במודל של למידה עמוקה על קבצי וידאו כלליים והשתמשנו בהם לקריאת התמונות שמכיל </a:t>
            </a:r>
            <a:r>
              <a:rPr lang="he-IL" dirty="0" err="1" smtClean="0"/>
              <a:t>הוידאו</a:t>
            </a:r>
            <a:r>
              <a:rPr lang="he-IL" dirty="0" smtClean="0"/>
              <a:t>.</a:t>
            </a:r>
          </a:p>
          <a:p>
            <a:pPr marL="0" indent="0">
              <a:buNone/>
            </a:pPr>
            <a:r>
              <a:rPr lang="he-IL" dirty="0" smtClean="0"/>
              <a:t>את </a:t>
            </a:r>
            <a:r>
              <a:rPr lang="he-IL" dirty="0" err="1" smtClean="0"/>
              <a:t>הדאטה</a:t>
            </a:r>
            <a:r>
              <a:rPr lang="he-IL" dirty="0" smtClean="0"/>
              <a:t> שלנו </a:t>
            </a:r>
            <a:r>
              <a:rPr lang="he-IL" dirty="0" err="1" smtClean="0"/>
              <a:t>קיטלגנו</a:t>
            </a:r>
            <a:r>
              <a:rPr lang="he-IL" dirty="0" smtClean="0"/>
              <a:t> למכיל </a:t>
            </a:r>
            <a:r>
              <a:rPr lang="he-IL" dirty="0" err="1" smtClean="0"/>
              <a:t>נוזקה</a:t>
            </a:r>
            <a:r>
              <a:rPr lang="he-IL" dirty="0" smtClean="0"/>
              <a:t> או לא. כל קובץ וידאו חילקנו </a:t>
            </a:r>
            <a:r>
              <a:rPr lang="he-IL" dirty="0" err="1" smtClean="0"/>
              <a:t>לפרימיים</a:t>
            </a:r>
            <a:r>
              <a:rPr lang="he-IL" dirty="0" smtClean="0"/>
              <a:t> ואת </a:t>
            </a:r>
            <a:r>
              <a:rPr lang="he-IL" dirty="0" err="1" smtClean="0"/>
              <a:t>הפרימיים</a:t>
            </a:r>
            <a:r>
              <a:rPr lang="he-IL" dirty="0" smtClean="0"/>
              <a:t> שלחנו לרשת ה</a:t>
            </a:r>
            <a:r>
              <a:rPr lang="en-US" dirty="0" err="1" smtClean="0"/>
              <a:t>cnn</a:t>
            </a:r>
            <a:r>
              <a:rPr lang="he-IL" dirty="0" smtClean="0"/>
              <a:t> על מנת שתזהה איזה קובץ מכיל </a:t>
            </a:r>
            <a:r>
              <a:rPr lang="he-IL" dirty="0" err="1" smtClean="0"/>
              <a:t>נוזקה</a:t>
            </a:r>
            <a:r>
              <a:rPr lang="he-IL" dirty="0" smtClean="0"/>
              <a:t> או לא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49789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 smtClean="0"/>
              <a:t>תוצאות</a:t>
            </a:r>
            <a:endParaRPr lang="he-IL" dirty="0"/>
          </a:p>
        </p:txBody>
      </p:sp>
      <p:pic>
        <p:nvPicPr>
          <p:cNvPr id="4" name="מציין מיקום תוכן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912" y="1886744"/>
            <a:ext cx="8229600" cy="4229100"/>
          </a:xfrm>
        </p:spPr>
      </p:pic>
    </p:spTree>
    <p:extLst>
      <p:ext uri="{BB962C8B-B14F-4D97-AF65-F5344CB8AC3E}">
        <p14:creationId xmlns:p14="http://schemas.microsoft.com/office/powerpoint/2010/main" val="1900951802"/>
      </p:ext>
    </p:extLst>
  </p:cSld>
  <p:clrMapOvr>
    <a:masterClrMapping/>
  </p:clrMapOvr>
</p:sld>
</file>

<file path=ppt/theme/theme1.xml><?xml version="1.0" encoding="utf-8"?>
<a:theme xmlns:a="http://schemas.openxmlformats.org/drawingml/2006/main" name="עומק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24_TF77929380.potx" id="{670EECBF-FD9C-4DC1-BE6B-F22D7AD757AE}" vid="{9529D359-45CA-4B45-BF22-0AA4263A82AF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AF23494-F630-4E01-81EA-AA2F2975971E}">
  <ds:schemaRefs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infopath/2007/PartnerControl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עיצוב 'עומק'</Template>
  <TotalTime>0</TotalTime>
  <Words>308</Words>
  <Application>Microsoft Office PowerPoint</Application>
  <PresentationFormat>מסך רחב</PresentationFormat>
  <Paragraphs>35</Paragraphs>
  <Slides>8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2" baseType="lpstr">
      <vt:lpstr>Arial</vt:lpstr>
      <vt:lpstr>Corbel</vt:lpstr>
      <vt:lpstr>Tahoma</vt:lpstr>
      <vt:lpstr>עומק</vt:lpstr>
      <vt:lpstr>שי פרץ – 203464870  גלעד ליבשיץ -206768962 </vt:lpstr>
      <vt:lpstr>קבצי וידאו</vt:lpstr>
      <vt:lpstr>Steganography</vt:lpstr>
      <vt:lpstr>עבודות קודמות</vt:lpstr>
      <vt:lpstr>עבודות קודמות</vt:lpstr>
      <vt:lpstr>עבודות קודמות</vt:lpstr>
      <vt:lpstr>השיטה שלנו</vt:lpstr>
      <vt:lpstr>תוצאות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2023-02-25T22:00:29Z</dcterms:created>
  <dcterms:modified xsi:type="dcterms:W3CDTF">2023-02-27T06:46:33Z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